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3"/>
  </p:notesMasterIdLst>
  <p:sldIdLst>
    <p:sldId id="262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E6EE3"/>
    <a:srgbClr val="ABB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29" autoAdjust="0"/>
  </p:normalViewPr>
  <p:slideViewPr>
    <p:cSldViewPr snapToGrid="0" showGuides="1">
      <p:cViewPr varScale="1">
        <p:scale>
          <a:sx n="109" d="100"/>
          <a:sy n="109" d="100"/>
        </p:scale>
        <p:origin x="734" y="86"/>
      </p:cViewPr>
      <p:guideLst/>
    </p:cSldViewPr>
  </p:slideViewPr>
  <p:outlineViewPr>
    <p:cViewPr>
      <p:scale>
        <a:sx n="33" d="100"/>
        <a:sy n="33" d="100"/>
      </p:scale>
      <p:origin x="0" y="-56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389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E9C61-5A2E-4FEC-989A-32DBC33ADD4C}" type="datetimeFigureOut">
              <a:rPr lang="es-ES" smtClean="0"/>
              <a:t>10/08/2022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9EF05-CF00-4A86-A739-4FD74A01D62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0571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Forma&#10;&#10;Descripción generada automáticamente con confianza media">
            <a:extLst>
              <a:ext uri="{FF2B5EF4-FFF2-40B4-BE49-F238E27FC236}">
                <a16:creationId xmlns:a16="http://schemas.microsoft.com/office/drawing/2014/main" id="{1A9C7232-503A-4ACE-AA76-BDBFCACD37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6" t="9776" r="9776" b="9776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F1DBCA51-C196-4B36-84B9-24ADBEDFFD95}"/>
              </a:ext>
            </a:extLst>
          </p:cNvPr>
          <p:cNvGrpSpPr/>
          <p:nvPr userDrawn="1"/>
        </p:nvGrpSpPr>
        <p:grpSpPr>
          <a:xfrm>
            <a:off x="613458" y="552450"/>
            <a:ext cx="7940233" cy="4087162"/>
            <a:chOff x="613458" y="552450"/>
            <a:chExt cx="7940233" cy="4087162"/>
          </a:xfrm>
        </p:grpSpPr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21260DF3-D2E8-4F3B-A877-1054198E3422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552450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C9683E53-C08B-426F-9C23-F1E08314514D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89535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93408C37-E6DA-45C1-9719-08DA15C39276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1221093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4BBA739B-EFAC-462C-87D5-B19DC250DF8D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1568185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781091FD-4DC4-4097-99C4-D060C78F78D3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1917935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67EB69C8-8063-4498-B767-DB35A3C8F241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2260835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AC82A67E-886F-4371-A44B-0C8E4AC3270C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2586578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0754FD1-83C7-4558-A406-819C4AD6ED1E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293367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81D6BE64-118A-4151-9227-20ECD93D8BD4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3262507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A1ED67BD-4120-42B6-A8A0-A31C2D337BC6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3605407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001ED9E9-4464-4F43-88DA-E40359777A7B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393115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669270BF-0C64-46D2-9F82-5A0461383039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4278242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67C79C0D-8A0B-41E0-912C-F095E96531A5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4639612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id="{719254E1-B199-424A-B378-5E2701B887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325" y="1509893"/>
            <a:ext cx="5478950" cy="1273142"/>
          </a:xfrm>
        </p:spPr>
        <p:txBody>
          <a:bodyPr anchor="b">
            <a:noAutofit/>
          </a:bodyPr>
          <a:lstStyle>
            <a:lvl1pPr algn="ctr">
              <a:lnSpc>
                <a:spcPct val="90000"/>
              </a:lnSpc>
              <a:defRPr sz="8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4ED180A9-68B5-48FB-A6EA-F12C7E3C7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3089" y="3683472"/>
            <a:ext cx="2906222" cy="53517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678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 descr="Forma&#10;&#10;Descripción generada automáticamente con confianza media">
            <a:extLst>
              <a:ext uri="{FF2B5EF4-FFF2-40B4-BE49-F238E27FC236}">
                <a16:creationId xmlns:a16="http://schemas.microsoft.com/office/drawing/2014/main" id="{6ED73A82-7543-4D25-B826-009AA6F5F1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6" t="9776" r="9776" b="9776"/>
          <a:stretch/>
        </p:blipFill>
        <p:spPr>
          <a:xfrm rot="10800000">
            <a:off x="0" y="-1"/>
            <a:ext cx="9144000" cy="5143501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30FD65CE-0912-4F27-B101-313412C5CB18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613458" y="552450"/>
            <a:ext cx="7940233" cy="4087162"/>
            <a:chOff x="613458" y="552450"/>
            <a:chExt cx="7940233" cy="4087162"/>
          </a:xfrm>
        </p:grpSpPr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107D8BBF-5698-41BE-8DDF-D71C3A02A32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552450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2D0486AF-B306-45FD-9B7C-EAD2A6B9E00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89535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5D2FF91-0B89-4422-86EB-A0281E5438F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1221093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5D065AAB-D5AF-4C4A-894A-FB655036812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1568185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F19E5C33-BDD7-4E51-BAC5-335C536CA3B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1917935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3202A434-EEB0-427E-A221-DC7374A54A4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2260835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A88F2D6B-7BA6-4D77-81EE-7E3D7CCA868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2586578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A382B6D6-3569-41C5-8ED2-9FF88B70CC1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293367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428A4154-B2F8-4325-B355-F19BEA12035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3262507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2ACB9B25-8334-4C4F-80F5-E74E09CC820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3605407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39E30628-F8E0-41BB-A537-F7FB38B03BD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393115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AF232B94-AF39-4C63-ADD3-4F1EDB25531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4278242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7D545113-AB24-47FB-9FD8-1EC3B929038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4639612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880993"/>
            <a:ext cx="5029200" cy="2206458"/>
          </a:xfrm>
        </p:spPr>
        <p:txBody>
          <a:bodyPr anchor="ctr">
            <a:normAutofit/>
          </a:bodyPr>
          <a:lstStyle>
            <a:lvl1pPr marL="228600" indent="-228600" algn="ctr">
              <a:lnSpc>
                <a:spcPct val="100000"/>
              </a:lnSpc>
              <a:buFont typeface="+mj-lt"/>
              <a:buAutoNum type="arabicPeriod"/>
              <a:defRPr sz="1400">
                <a:solidFill>
                  <a:schemeClr val="accent2"/>
                </a:solidFill>
              </a:defRPr>
            </a:lvl1pPr>
            <a:lvl2pPr marL="571500" indent="-228600" algn="ctr">
              <a:lnSpc>
                <a:spcPct val="100000"/>
              </a:lnSpc>
              <a:buFont typeface="+mj-lt"/>
              <a:buAutoNum type="arabicPeriod"/>
              <a:defRPr sz="1400">
                <a:solidFill>
                  <a:schemeClr val="accent2"/>
                </a:solidFill>
              </a:defRPr>
            </a:lvl2pPr>
            <a:lvl3pPr marL="914400" indent="-228600" algn="ctr">
              <a:lnSpc>
                <a:spcPct val="100000"/>
              </a:lnSpc>
              <a:buFont typeface="+mj-lt"/>
              <a:buAutoNum type="arabicPeriod"/>
              <a:defRPr sz="1400">
                <a:solidFill>
                  <a:schemeClr val="accent2"/>
                </a:solidFill>
              </a:defRPr>
            </a:lvl3pPr>
            <a:lvl4pPr marL="1257300" indent="-228600" algn="ctr">
              <a:lnSpc>
                <a:spcPct val="100000"/>
              </a:lnSpc>
              <a:buFont typeface="+mj-lt"/>
              <a:buAutoNum type="arabicPeriod"/>
              <a:defRPr sz="1400">
                <a:solidFill>
                  <a:schemeClr val="accent2"/>
                </a:solidFill>
              </a:defRPr>
            </a:lvl4pPr>
            <a:lvl5pPr marL="1600200" indent="-228600" algn="ctr">
              <a:lnSpc>
                <a:spcPct val="100000"/>
              </a:lnSpc>
              <a:buFont typeface="+mj-lt"/>
              <a:buAutoNum type="arabicPeriod"/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72F6CA7A-BA97-4F55-A70D-9A18A2EC5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900" y="571466"/>
            <a:ext cx="7696200" cy="788034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78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60954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6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40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 descr="Forma&#10;&#10;Descripción generada automáticamente con confianza media">
            <a:extLst>
              <a:ext uri="{FF2B5EF4-FFF2-40B4-BE49-F238E27FC236}">
                <a16:creationId xmlns:a16="http://schemas.microsoft.com/office/drawing/2014/main" id="{1A4346D3-036B-4E21-944B-3C17C627F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6" t="9776" r="9776" b="9776"/>
          <a:stretch/>
        </p:blipFill>
        <p:spPr>
          <a:xfrm rot="10800000">
            <a:off x="0" y="-1"/>
            <a:ext cx="9144000" cy="5143501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42C0189E-7DDF-4CF3-BA1A-A62B9A9F2833}"/>
              </a:ext>
            </a:extLst>
          </p:cNvPr>
          <p:cNvGrpSpPr/>
          <p:nvPr userDrawn="1"/>
        </p:nvGrpSpPr>
        <p:grpSpPr>
          <a:xfrm>
            <a:off x="613458" y="552450"/>
            <a:ext cx="7940233" cy="4087162"/>
            <a:chOff x="613458" y="552450"/>
            <a:chExt cx="7940233" cy="4087162"/>
          </a:xfrm>
        </p:grpSpPr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7EDB2FF3-02DE-4B63-8972-DD24FD0C928E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552450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B65749C4-8A13-44E6-975B-64D8D9B7EEE7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89535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B317D1C4-B6D4-4AE3-A8F1-5DD6E6B6910A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1221093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895A659C-9BCC-44E0-9AD3-2DD8299A03E0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1568185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94EBC1B0-36D0-4455-A1ED-6A187C86C7B9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1917935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11F92306-B5C5-4D01-B1E4-2EF6DB902C95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2260835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CA568EDD-BFA3-4E84-BE1E-405F13190727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2586578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06240ADD-5E1C-48E0-AF35-1F28D1E966C4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293367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EDF56418-C205-47F6-B562-6885948B9754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3262507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5801924A-9DB4-44C0-9B93-43D815F6EBE1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3605407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6FC83686-0AB5-41F8-9596-10741B08CC1D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393115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6F893CA-5BDD-4F31-AD48-612538F45780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4278242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DA35C860-161F-426D-A5CD-CEEC82BB048C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4639612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F8F6EB0D-2CBC-44AD-9B85-C126ACE7A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900" y="571466"/>
            <a:ext cx="7696200" cy="788034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559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1046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25907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700" y="1139710"/>
            <a:ext cx="3529187" cy="1679689"/>
          </a:xfrm>
        </p:spPr>
        <p:txBody>
          <a:bodyPr anchor="ctr">
            <a:noAutofit/>
          </a:bodyPr>
          <a:lstStyle>
            <a:lvl1pPr algn="ctr">
              <a:defRPr sz="36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D460BD6-38CF-4127-8929-4B924B315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9987" y="3143647"/>
            <a:ext cx="3252612" cy="914399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876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795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02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hree column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Forma&#10;&#10;Descripción generada automáticamente con confianza media">
            <a:extLst>
              <a:ext uri="{FF2B5EF4-FFF2-40B4-BE49-F238E27FC236}">
                <a16:creationId xmlns:a16="http://schemas.microsoft.com/office/drawing/2014/main" id="{A14A0C2E-5856-4410-B543-3EFC717A3F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B7E33C4B-7EAD-45A1-91A0-638D7CFE8D49}"/>
              </a:ext>
            </a:extLst>
          </p:cNvPr>
          <p:cNvGrpSpPr/>
          <p:nvPr userDrawn="1"/>
        </p:nvGrpSpPr>
        <p:grpSpPr>
          <a:xfrm>
            <a:off x="613458" y="552450"/>
            <a:ext cx="7940233" cy="4087162"/>
            <a:chOff x="613458" y="552450"/>
            <a:chExt cx="7940233" cy="4087162"/>
          </a:xfrm>
        </p:grpSpPr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68C1F228-689A-4584-A621-321F671E54AB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552450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D60E74E0-CE9B-4DCF-9358-CBAB6E47CE8F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89535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D9BB67ED-5EE7-483C-8476-F8B47DC7A19F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1221093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A94EAA9A-EAC8-4E95-88E3-19E27718973B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1568185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08F8533B-F068-436A-A71C-B529B2B422F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13458" y="1917935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2652349F-C326-4A4E-86CA-66E65BA18879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2260835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C39174C0-5CD5-45CB-880F-3D7CE44F3A67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2586578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4F5BD578-128B-46A5-A6DC-AC50AF8DDD83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293367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7D6BBD3D-E543-4AFA-98D1-3CB0A779B327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3262507"/>
              <a:ext cx="7940233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769C6C90-1404-466C-B277-BE3FF9CBC23E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3605407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6D676F84-F18C-4D07-9E50-54B02EB1DDAD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3931150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A03BDA20-CC37-47CB-AE5D-BC8E6D547C3F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4278242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AD4D064D-541C-4100-86A9-4C2D489BC0E4}"/>
                </a:ext>
              </a:extLst>
            </p:cNvPr>
            <p:cNvCxnSpPr>
              <a:cxnSpLocks/>
            </p:cNvCxnSpPr>
            <p:nvPr/>
          </p:nvCxnSpPr>
          <p:spPr>
            <a:xfrm>
              <a:off x="613458" y="4639612"/>
              <a:ext cx="791708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3DCF79C4-841E-454C-8C5F-F28856767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900" y="571466"/>
            <a:ext cx="7696200" cy="788034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AF7568B-C31C-49D0-BD88-1D3B2478A2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65345" y="2643599"/>
            <a:ext cx="1739608" cy="9332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C22E978-35F3-47DE-AC07-8425EEC0E61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65345" y="1854318"/>
            <a:ext cx="1782461" cy="420345"/>
          </a:xfrm>
        </p:spPr>
        <p:txBody>
          <a:bodyPr>
            <a:noAutofit/>
          </a:bodyPr>
          <a:lstStyle>
            <a:lvl1pPr marL="0" indent="0" algn="ctr">
              <a:buNone/>
              <a:defRPr sz="2500">
                <a:solidFill>
                  <a:schemeClr val="accent3"/>
                </a:solidFill>
                <a:latin typeface="Chewy" panose="02000000000000000000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346161AC-A1FC-4885-AC58-55648D0D855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713151" y="2643599"/>
            <a:ext cx="1739608" cy="9332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CAACC1A4-0AC8-465F-9F38-4096689A102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680769" y="1854318"/>
            <a:ext cx="1782461" cy="420345"/>
          </a:xfrm>
        </p:spPr>
        <p:txBody>
          <a:bodyPr>
            <a:noAutofit/>
          </a:bodyPr>
          <a:lstStyle>
            <a:lvl1pPr marL="0" indent="0" algn="ctr">
              <a:buNone/>
              <a:defRPr sz="2500">
                <a:solidFill>
                  <a:schemeClr val="accent3"/>
                </a:solidFill>
                <a:latin typeface="Chewy" panose="02000000000000000000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EABA688B-8FAF-4D51-A1D1-5E4CB1975FB2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435071" y="2643599"/>
            <a:ext cx="1739608" cy="9332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82C3F21E-457F-469A-8A48-409602814737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435071" y="1854318"/>
            <a:ext cx="1782461" cy="420345"/>
          </a:xfrm>
        </p:spPr>
        <p:txBody>
          <a:bodyPr>
            <a:noAutofit/>
          </a:bodyPr>
          <a:lstStyle>
            <a:lvl1pPr marL="0" indent="0" algn="ctr">
              <a:buNone/>
              <a:defRPr sz="2500">
                <a:solidFill>
                  <a:schemeClr val="accent3"/>
                </a:solidFill>
                <a:latin typeface="Chewy" panose="02000000000000000000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7231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809043F-2CB1-4697-ADC0-1A4B5CEE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43260"/>
            <a:ext cx="7886700" cy="26569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4782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55245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175260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5800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138118C-7525-42C5-83E9-64911118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243260"/>
            <a:ext cx="7696200" cy="265698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814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6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13" r:id="rId12"/>
    <p:sldLayoutId id="2147483658" r:id="rId13"/>
    <p:sldLayoutId id="2147483671" r:id="rId14"/>
    <p:sldLayoutId id="2147483659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2"/>
          </a:solidFill>
          <a:latin typeface="Chewy" panose="02000000000000000000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2"/>
          </a:solidFill>
          <a:latin typeface="Raleway" panose="020B0503030101060003" pitchFamily="34" charset="0"/>
          <a:ea typeface="+mn-ea"/>
          <a:cs typeface="Poppins" panose="00000500000000000000" pitchFamily="50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2"/>
          </a:solidFill>
          <a:latin typeface="Raleway" panose="020B0503030101060003" pitchFamily="34" charset="0"/>
          <a:ea typeface="+mn-ea"/>
          <a:cs typeface="Poppins" panose="00000500000000000000" pitchFamily="50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2"/>
          </a:solidFill>
          <a:latin typeface="Raleway" panose="020B0503030101060003" pitchFamily="34" charset="0"/>
          <a:ea typeface="+mn-ea"/>
          <a:cs typeface="Poppins" panose="00000500000000000000" pitchFamily="50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2"/>
          </a:solidFill>
          <a:latin typeface="Raleway" panose="020B0503030101060003" pitchFamily="34" charset="0"/>
          <a:ea typeface="+mn-ea"/>
          <a:cs typeface="Poppins" panose="00000500000000000000" pitchFamily="50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2"/>
          </a:solidFill>
          <a:latin typeface="Raleway" panose="020B0503030101060003" pitchFamily="34" charset="0"/>
          <a:ea typeface="+mn-ea"/>
          <a:cs typeface="Poppins" panose="00000500000000000000" pitchFamily="50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learn.nockacademy.com/livehistory?search=E6" TargetMode="External"/><Relationship Id="rId5" Type="http://schemas.openxmlformats.org/officeDocument/2006/relationships/image" Target="../media/image6.sv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ángulo: esquinas redondeadas 115">
            <a:extLst>
              <a:ext uri="{FF2B5EF4-FFF2-40B4-BE49-F238E27FC236}">
                <a16:creationId xmlns:a16="http://schemas.microsoft.com/office/drawing/2014/main" id="{403E946C-C20A-4BA5-8CC1-FF7AB240F9E3}"/>
              </a:ext>
            </a:extLst>
          </p:cNvPr>
          <p:cNvSpPr/>
          <p:nvPr/>
        </p:nvSpPr>
        <p:spPr>
          <a:xfrm>
            <a:off x="800100" y="188488"/>
            <a:ext cx="7543800" cy="141680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89" name="Grupo 88">
            <a:extLst>
              <a:ext uri="{FF2B5EF4-FFF2-40B4-BE49-F238E27FC236}">
                <a16:creationId xmlns:a16="http://schemas.microsoft.com/office/drawing/2014/main" id="{4561D7E4-15EB-48A5-8612-2754A5E914A9}"/>
              </a:ext>
            </a:extLst>
          </p:cNvPr>
          <p:cNvGrpSpPr/>
          <p:nvPr/>
        </p:nvGrpSpPr>
        <p:grpSpPr>
          <a:xfrm>
            <a:off x="6366435" y="2288859"/>
            <a:ext cx="2222500" cy="2413046"/>
            <a:chOff x="723900" y="2857500"/>
            <a:chExt cx="2222500" cy="1882506"/>
          </a:xfrm>
        </p:grpSpPr>
        <p:sp>
          <p:nvSpPr>
            <p:cNvPr id="90" name="Rectángulo: esquinas redondeadas 89">
              <a:extLst>
                <a:ext uri="{FF2B5EF4-FFF2-40B4-BE49-F238E27FC236}">
                  <a16:creationId xmlns:a16="http://schemas.microsoft.com/office/drawing/2014/main" id="{2F7F1720-49CD-456B-9565-D6BBBEF27262}"/>
                </a:ext>
              </a:extLst>
            </p:cNvPr>
            <p:cNvSpPr/>
            <p:nvPr userDrawn="1"/>
          </p:nvSpPr>
          <p:spPr>
            <a:xfrm>
              <a:off x="723900" y="2857500"/>
              <a:ext cx="2222500" cy="188250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793DBCC1-ED04-4C69-8748-6A7E39AC9BAE}"/>
                </a:ext>
              </a:extLst>
            </p:cNvPr>
            <p:cNvGrpSpPr/>
            <p:nvPr userDrawn="1"/>
          </p:nvGrpSpPr>
          <p:grpSpPr>
            <a:xfrm>
              <a:off x="975505" y="3183331"/>
              <a:ext cx="1719289" cy="1230840"/>
              <a:chOff x="1937812" y="3101517"/>
              <a:chExt cx="2047334" cy="1230840"/>
            </a:xfrm>
          </p:grpSpPr>
          <p:grpSp>
            <p:nvGrpSpPr>
              <p:cNvPr id="92" name="Grupo 91">
                <a:extLst>
                  <a:ext uri="{FF2B5EF4-FFF2-40B4-BE49-F238E27FC236}">
                    <a16:creationId xmlns:a16="http://schemas.microsoft.com/office/drawing/2014/main" id="{B0D9C51F-350B-41C9-B2D7-1702E9CA8037}"/>
                  </a:ext>
                </a:extLst>
              </p:cNvPr>
              <p:cNvGrpSpPr/>
              <p:nvPr/>
            </p:nvGrpSpPr>
            <p:grpSpPr>
              <a:xfrm>
                <a:off x="1937812" y="3852134"/>
                <a:ext cx="2047334" cy="480223"/>
                <a:chOff x="613458" y="4100441"/>
                <a:chExt cx="7917084" cy="539171"/>
              </a:xfrm>
            </p:grpSpPr>
            <p:cxnSp>
              <p:nvCxnSpPr>
                <p:cNvPr id="96" name="Conector recto 95">
                  <a:extLst>
                    <a:ext uri="{FF2B5EF4-FFF2-40B4-BE49-F238E27FC236}">
                      <a16:creationId xmlns:a16="http://schemas.microsoft.com/office/drawing/2014/main" id="{DDB2F936-5D9B-45FB-9C4A-3001DF9623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458" y="4359748"/>
                  <a:ext cx="7917084" cy="0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9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Conector recto 96">
                  <a:extLst>
                    <a:ext uri="{FF2B5EF4-FFF2-40B4-BE49-F238E27FC236}">
                      <a16:creationId xmlns:a16="http://schemas.microsoft.com/office/drawing/2014/main" id="{0D43286B-60E4-418A-B294-8B308A0BAF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458" y="4639612"/>
                  <a:ext cx="7917084" cy="0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9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Conector recto 97">
                  <a:extLst>
                    <a:ext uri="{FF2B5EF4-FFF2-40B4-BE49-F238E27FC236}">
                      <a16:creationId xmlns:a16="http://schemas.microsoft.com/office/drawing/2014/main" id="{6DCC8B98-74C2-4683-8A99-8DE2B4A0E9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458" y="4100441"/>
                  <a:ext cx="7917084" cy="0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9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3" name="Conector recto 92">
                <a:extLst>
                  <a:ext uri="{FF2B5EF4-FFF2-40B4-BE49-F238E27FC236}">
                    <a16:creationId xmlns:a16="http://schemas.microsoft.com/office/drawing/2014/main" id="{B8F14A6E-8CC3-4616-A085-F4AE6C3198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812" y="3347675"/>
                <a:ext cx="2047334" cy="0"/>
              </a:xfrm>
              <a:prstGeom prst="line">
                <a:avLst/>
              </a:prstGeom>
              <a:ln w="19050">
                <a:solidFill>
                  <a:schemeClr val="accent4">
                    <a:lumMod val="9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Conector recto 93">
                <a:extLst>
                  <a:ext uri="{FF2B5EF4-FFF2-40B4-BE49-F238E27FC236}">
                    <a16:creationId xmlns:a16="http://schemas.microsoft.com/office/drawing/2014/main" id="{05897B2E-3BE8-40A3-BC97-038A296957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812" y="3596941"/>
                <a:ext cx="2047334" cy="0"/>
              </a:xfrm>
              <a:prstGeom prst="line">
                <a:avLst/>
              </a:prstGeom>
              <a:ln w="19050">
                <a:solidFill>
                  <a:schemeClr val="accent4">
                    <a:lumMod val="9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Conector recto 94">
                <a:extLst>
                  <a:ext uri="{FF2B5EF4-FFF2-40B4-BE49-F238E27FC236}">
                    <a16:creationId xmlns:a16="http://schemas.microsoft.com/office/drawing/2014/main" id="{C748CD76-306D-467E-863F-71BF771DE9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812" y="3101517"/>
                <a:ext cx="2047334" cy="0"/>
              </a:xfrm>
              <a:prstGeom prst="line">
                <a:avLst/>
              </a:prstGeom>
              <a:ln w="19050">
                <a:solidFill>
                  <a:schemeClr val="accent4">
                    <a:lumMod val="9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9" name="Grupo 98">
            <a:extLst>
              <a:ext uri="{FF2B5EF4-FFF2-40B4-BE49-F238E27FC236}">
                <a16:creationId xmlns:a16="http://schemas.microsoft.com/office/drawing/2014/main" id="{579CD85E-9838-43F5-A348-B9484AB0BD84}"/>
              </a:ext>
            </a:extLst>
          </p:cNvPr>
          <p:cNvGrpSpPr/>
          <p:nvPr/>
        </p:nvGrpSpPr>
        <p:grpSpPr>
          <a:xfrm>
            <a:off x="5965147" y="1783621"/>
            <a:ext cx="2932668" cy="621875"/>
            <a:chOff x="3049614" y="3151731"/>
            <a:chExt cx="3070485" cy="621875"/>
          </a:xfrm>
        </p:grpSpPr>
        <p:grpSp>
          <p:nvGrpSpPr>
            <p:cNvPr id="100" name="Grupo 99">
              <a:extLst>
                <a:ext uri="{FF2B5EF4-FFF2-40B4-BE49-F238E27FC236}">
                  <a16:creationId xmlns:a16="http://schemas.microsoft.com/office/drawing/2014/main" id="{012D1FCE-CE0A-4982-84BD-78D5DC767168}"/>
                </a:ext>
              </a:extLst>
            </p:cNvPr>
            <p:cNvGrpSpPr/>
            <p:nvPr/>
          </p:nvGrpSpPr>
          <p:grpSpPr>
            <a:xfrm flipH="1">
              <a:off x="3049614" y="3238432"/>
              <a:ext cx="555660" cy="529364"/>
              <a:chOff x="5572483" y="3238432"/>
              <a:chExt cx="555660" cy="529364"/>
            </a:xfrm>
          </p:grpSpPr>
          <p:grpSp>
            <p:nvGrpSpPr>
              <p:cNvPr id="106" name="Grupo 105">
                <a:extLst>
                  <a:ext uri="{FF2B5EF4-FFF2-40B4-BE49-F238E27FC236}">
                    <a16:creationId xmlns:a16="http://schemas.microsoft.com/office/drawing/2014/main" id="{6CF18AA3-2045-4F65-B898-71BB785210D8}"/>
                  </a:ext>
                </a:extLst>
              </p:cNvPr>
              <p:cNvGrpSpPr/>
              <p:nvPr/>
            </p:nvGrpSpPr>
            <p:grpSpPr>
              <a:xfrm>
                <a:off x="5572483" y="3238432"/>
                <a:ext cx="555660" cy="529364"/>
                <a:chOff x="5577789" y="3244243"/>
                <a:chExt cx="555660" cy="529364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08" name="Triángulo rectángulo 107">
                  <a:extLst>
                    <a:ext uri="{FF2B5EF4-FFF2-40B4-BE49-F238E27FC236}">
                      <a16:creationId xmlns:a16="http://schemas.microsoft.com/office/drawing/2014/main" id="{2C3AE951-2CAF-4D53-8347-76F6FF58880F}"/>
                    </a:ext>
                  </a:extLst>
                </p:cNvPr>
                <p:cNvSpPr/>
                <p:nvPr/>
              </p:nvSpPr>
              <p:spPr>
                <a:xfrm>
                  <a:off x="5577789" y="3255899"/>
                  <a:ext cx="555660" cy="517708"/>
                </a:xfrm>
                <a:prstGeom prst="rtTriangle">
                  <a:avLst/>
                </a:prstGeom>
                <a:solidFill>
                  <a:schemeClr val="tx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109" name="Triángulo rectángulo 108">
                  <a:extLst>
                    <a:ext uri="{FF2B5EF4-FFF2-40B4-BE49-F238E27FC236}">
                      <a16:creationId xmlns:a16="http://schemas.microsoft.com/office/drawing/2014/main" id="{FBC7263B-A57F-46E2-848A-E101A4E10117}"/>
                    </a:ext>
                  </a:extLst>
                </p:cNvPr>
                <p:cNvSpPr/>
                <p:nvPr/>
              </p:nvSpPr>
              <p:spPr>
                <a:xfrm rot="5400000">
                  <a:off x="5599788" y="3228291"/>
                  <a:ext cx="517708" cy="549611"/>
                </a:xfrm>
                <a:prstGeom prst="rtTriangle">
                  <a:avLst/>
                </a:prstGeom>
                <a:solidFill>
                  <a:schemeClr val="tx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sp>
            <p:nvSpPr>
              <p:cNvPr id="107" name="Triángulo rectángulo 106">
                <a:extLst>
                  <a:ext uri="{FF2B5EF4-FFF2-40B4-BE49-F238E27FC236}">
                    <a16:creationId xmlns:a16="http://schemas.microsoft.com/office/drawing/2014/main" id="{917FD784-8815-4BE7-B88E-EC849EE46131}"/>
                  </a:ext>
                </a:extLst>
              </p:cNvPr>
              <p:cNvSpPr/>
              <p:nvPr/>
            </p:nvSpPr>
            <p:spPr>
              <a:xfrm rot="5400000">
                <a:off x="5617576" y="3636824"/>
                <a:ext cx="85896" cy="171035"/>
              </a:xfrm>
              <a:prstGeom prst="rtTriangle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grpSp>
          <p:nvGrpSpPr>
            <p:cNvPr id="101" name="Grupo 100">
              <a:extLst>
                <a:ext uri="{FF2B5EF4-FFF2-40B4-BE49-F238E27FC236}">
                  <a16:creationId xmlns:a16="http://schemas.microsoft.com/office/drawing/2014/main" id="{84AB02B8-8310-413D-8848-6890AF7F1A96}"/>
                </a:ext>
              </a:extLst>
            </p:cNvPr>
            <p:cNvGrpSpPr/>
            <p:nvPr/>
          </p:nvGrpSpPr>
          <p:grpSpPr>
            <a:xfrm>
              <a:off x="5564439" y="3226775"/>
              <a:ext cx="555660" cy="546831"/>
              <a:chOff x="5577789" y="3226775"/>
              <a:chExt cx="555660" cy="546831"/>
            </a:xfrm>
            <a:solidFill>
              <a:schemeClr val="bg1">
                <a:lumMod val="75000"/>
              </a:schemeClr>
            </a:solidFill>
          </p:grpSpPr>
          <p:sp>
            <p:nvSpPr>
              <p:cNvPr id="104" name="Triángulo rectángulo 103">
                <a:extLst>
                  <a:ext uri="{FF2B5EF4-FFF2-40B4-BE49-F238E27FC236}">
                    <a16:creationId xmlns:a16="http://schemas.microsoft.com/office/drawing/2014/main" id="{68A88BA3-5942-4C45-95CA-7E9A6F99DD9E}"/>
                  </a:ext>
                </a:extLst>
              </p:cNvPr>
              <p:cNvSpPr/>
              <p:nvPr/>
            </p:nvSpPr>
            <p:spPr>
              <a:xfrm>
                <a:off x="5577789" y="3238431"/>
                <a:ext cx="555660" cy="535175"/>
              </a:xfrm>
              <a:prstGeom prst="rtTriangle">
                <a:avLst/>
              </a:pr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105" name="Triángulo rectángulo 104">
                <a:extLst>
                  <a:ext uri="{FF2B5EF4-FFF2-40B4-BE49-F238E27FC236}">
                    <a16:creationId xmlns:a16="http://schemas.microsoft.com/office/drawing/2014/main" id="{74382F85-8BFC-4745-A606-DCF8ACAC5976}"/>
                  </a:ext>
                </a:extLst>
              </p:cNvPr>
              <p:cNvSpPr/>
              <p:nvPr/>
            </p:nvSpPr>
            <p:spPr>
              <a:xfrm rot="5400000">
                <a:off x="5591054" y="3219557"/>
                <a:ext cx="535175" cy="549611"/>
              </a:xfrm>
              <a:prstGeom prst="rtTriangle">
                <a:avLst/>
              </a:pr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102" name="Rectángulo 101">
              <a:extLst>
                <a:ext uri="{FF2B5EF4-FFF2-40B4-BE49-F238E27FC236}">
                  <a16:creationId xmlns:a16="http://schemas.microsoft.com/office/drawing/2014/main" id="{1F1E0DAF-D202-4892-B50E-2044DC394C85}"/>
                </a:ext>
              </a:extLst>
            </p:cNvPr>
            <p:cNvSpPr/>
            <p:nvPr/>
          </p:nvSpPr>
          <p:spPr>
            <a:xfrm>
              <a:off x="3439764" y="3151731"/>
              <a:ext cx="2300614" cy="5334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03" name="Triángulo rectángulo 102">
              <a:extLst>
                <a:ext uri="{FF2B5EF4-FFF2-40B4-BE49-F238E27FC236}">
                  <a16:creationId xmlns:a16="http://schemas.microsoft.com/office/drawing/2014/main" id="{A181F0EF-7124-4DBA-B8D1-CFC21490237C}"/>
                </a:ext>
              </a:extLst>
            </p:cNvPr>
            <p:cNvSpPr/>
            <p:nvPr/>
          </p:nvSpPr>
          <p:spPr>
            <a:xfrm rot="5400000">
              <a:off x="5609532" y="3642635"/>
              <a:ext cx="85896" cy="171035"/>
            </a:xfrm>
            <a:prstGeom prst="rtTriangl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35E62AEB-04F3-4337-A1FC-8D4FED3D2451}"/>
              </a:ext>
            </a:extLst>
          </p:cNvPr>
          <p:cNvGrpSpPr/>
          <p:nvPr/>
        </p:nvGrpSpPr>
        <p:grpSpPr>
          <a:xfrm>
            <a:off x="3471706" y="2288861"/>
            <a:ext cx="2222500" cy="2413046"/>
            <a:chOff x="723900" y="2857500"/>
            <a:chExt cx="2222500" cy="1882506"/>
          </a:xfrm>
        </p:grpSpPr>
        <p:sp>
          <p:nvSpPr>
            <p:cNvPr id="62" name="Rectángulo: esquinas redondeadas 61">
              <a:extLst>
                <a:ext uri="{FF2B5EF4-FFF2-40B4-BE49-F238E27FC236}">
                  <a16:creationId xmlns:a16="http://schemas.microsoft.com/office/drawing/2014/main" id="{F7F14FCB-8CF6-4139-9AD4-314669F5C25F}"/>
                </a:ext>
              </a:extLst>
            </p:cNvPr>
            <p:cNvSpPr/>
            <p:nvPr userDrawn="1"/>
          </p:nvSpPr>
          <p:spPr>
            <a:xfrm>
              <a:off x="723900" y="2857500"/>
              <a:ext cx="2222500" cy="188250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grpSp>
          <p:nvGrpSpPr>
            <p:cNvPr id="63" name="Grupo 62">
              <a:extLst>
                <a:ext uri="{FF2B5EF4-FFF2-40B4-BE49-F238E27FC236}">
                  <a16:creationId xmlns:a16="http://schemas.microsoft.com/office/drawing/2014/main" id="{99B80032-6F6F-4E69-A2F6-AC08127956C9}"/>
                </a:ext>
              </a:extLst>
            </p:cNvPr>
            <p:cNvGrpSpPr/>
            <p:nvPr userDrawn="1"/>
          </p:nvGrpSpPr>
          <p:grpSpPr>
            <a:xfrm>
              <a:off x="975505" y="3183331"/>
              <a:ext cx="1719289" cy="1230840"/>
              <a:chOff x="1937812" y="3101517"/>
              <a:chExt cx="2047334" cy="1230840"/>
            </a:xfrm>
          </p:grpSpPr>
          <p:grpSp>
            <p:nvGrpSpPr>
              <p:cNvPr id="64" name="Grupo 63">
                <a:extLst>
                  <a:ext uri="{FF2B5EF4-FFF2-40B4-BE49-F238E27FC236}">
                    <a16:creationId xmlns:a16="http://schemas.microsoft.com/office/drawing/2014/main" id="{E5E580FD-A9F8-4AD7-A87C-B5EBEA93B55E}"/>
                  </a:ext>
                </a:extLst>
              </p:cNvPr>
              <p:cNvGrpSpPr/>
              <p:nvPr/>
            </p:nvGrpSpPr>
            <p:grpSpPr>
              <a:xfrm>
                <a:off x="1937812" y="3852134"/>
                <a:ext cx="2047334" cy="480223"/>
                <a:chOff x="613458" y="4100441"/>
                <a:chExt cx="7917084" cy="539171"/>
              </a:xfrm>
            </p:grpSpPr>
            <p:cxnSp>
              <p:nvCxnSpPr>
                <p:cNvPr id="68" name="Conector recto 67">
                  <a:extLst>
                    <a:ext uri="{FF2B5EF4-FFF2-40B4-BE49-F238E27FC236}">
                      <a16:creationId xmlns:a16="http://schemas.microsoft.com/office/drawing/2014/main" id="{E8A51C06-CAA3-4CE2-BB5E-3D6015F799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458" y="4359748"/>
                  <a:ext cx="7917084" cy="0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9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ector recto 68">
                  <a:extLst>
                    <a:ext uri="{FF2B5EF4-FFF2-40B4-BE49-F238E27FC236}">
                      <a16:creationId xmlns:a16="http://schemas.microsoft.com/office/drawing/2014/main" id="{98426F4A-4BFA-498A-9026-26F2F2983B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458" y="4639612"/>
                  <a:ext cx="7917084" cy="0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9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ector recto 69">
                  <a:extLst>
                    <a:ext uri="{FF2B5EF4-FFF2-40B4-BE49-F238E27FC236}">
                      <a16:creationId xmlns:a16="http://schemas.microsoft.com/office/drawing/2014/main" id="{E3730A31-46AB-4370-8F1A-B36DC2FA6A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458" y="4100441"/>
                  <a:ext cx="7917084" cy="0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9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5" name="Conector recto 64">
                <a:extLst>
                  <a:ext uri="{FF2B5EF4-FFF2-40B4-BE49-F238E27FC236}">
                    <a16:creationId xmlns:a16="http://schemas.microsoft.com/office/drawing/2014/main" id="{CF2A3DED-B0A4-4A29-9F25-68B228915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812" y="3347675"/>
                <a:ext cx="2047334" cy="0"/>
              </a:xfrm>
              <a:prstGeom prst="line">
                <a:avLst/>
              </a:prstGeom>
              <a:ln w="19050">
                <a:solidFill>
                  <a:schemeClr val="accent4">
                    <a:lumMod val="9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ector recto 65">
                <a:extLst>
                  <a:ext uri="{FF2B5EF4-FFF2-40B4-BE49-F238E27FC236}">
                    <a16:creationId xmlns:a16="http://schemas.microsoft.com/office/drawing/2014/main" id="{1C378F81-56BA-4351-A170-50E71B179A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812" y="3596941"/>
                <a:ext cx="2047334" cy="0"/>
              </a:xfrm>
              <a:prstGeom prst="line">
                <a:avLst/>
              </a:prstGeom>
              <a:ln w="19050">
                <a:solidFill>
                  <a:schemeClr val="accent4">
                    <a:lumMod val="9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ector recto 66">
                <a:extLst>
                  <a:ext uri="{FF2B5EF4-FFF2-40B4-BE49-F238E27FC236}">
                    <a16:creationId xmlns:a16="http://schemas.microsoft.com/office/drawing/2014/main" id="{6D61CD1B-3D33-47BD-91CF-16F35F4C9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812" y="3101517"/>
                <a:ext cx="2047334" cy="0"/>
              </a:xfrm>
              <a:prstGeom prst="line">
                <a:avLst/>
              </a:prstGeom>
              <a:ln w="19050">
                <a:solidFill>
                  <a:schemeClr val="accent4">
                    <a:lumMod val="9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B0353B1D-1AC1-447F-A13C-4A6BBD3E3CB2}"/>
              </a:ext>
            </a:extLst>
          </p:cNvPr>
          <p:cNvGrpSpPr/>
          <p:nvPr/>
        </p:nvGrpSpPr>
        <p:grpSpPr>
          <a:xfrm>
            <a:off x="3445820" y="1783621"/>
            <a:ext cx="2385238" cy="621875"/>
            <a:chOff x="3049614" y="3151731"/>
            <a:chExt cx="3070485" cy="621875"/>
          </a:xfrm>
        </p:grpSpPr>
        <p:grpSp>
          <p:nvGrpSpPr>
            <p:cNvPr id="72" name="Grupo 71">
              <a:extLst>
                <a:ext uri="{FF2B5EF4-FFF2-40B4-BE49-F238E27FC236}">
                  <a16:creationId xmlns:a16="http://schemas.microsoft.com/office/drawing/2014/main" id="{B3DAA664-B60C-4B17-918B-9768AF4F4771}"/>
                </a:ext>
              </a:extLst>
            </p:cNvPr>
            <p:cNvGrpSpPr/>
            <p:nvPr/>
          </p:nvGrpSpPr>
          <p:grpSpPr>
            <a:xfrm flipH="1">
              <a:off x="3049614" y="3238432"/>
              <a:ext cx="555660" cy="529364"/>
              <a:chOff x="5572483" y="3238432"/>
              <a:chExt cx="555660" cy="529364"/>
            </a:xfrm>
          </p:grpSpPr>
          <p:grpSp>
            <p:nvGrpSpPr>
              <p:cNvPr id="78" name="Grupo 77">
                <a:extLst>
                  <a:ext uri="{FF2B5EF4-FFF2-40B4-BE49-F238E27FC236}">
                    <a16:creationId xmlns:a16="http://schemas.microsoft.com/office/drawing/2014/main" id="{604119B3-F035-4E64-80A6-EB847FEC9B0C}"/>
                  </a:ext>
                </a:extLst>
              </p:cNvPr>
              <p:cNvGrpSpPr/>
              <p:nvPr/>
            </p:nvGrpSpPr>
            <p:grpSpPr>
              <a:xfrm>
                <a:off x="5572483" y="3238432"/>
                <a:ext cx="555660" cy="529364"/>
                <a:chOff x="5577789" y="3244243"/>
                <a:chExt cx="555660" cy="529364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80" name="Triángulo rectángulo 79">
                  <a:extLst>
                    <a:ext uri="{FF2B5EF4-FFF2-40B4-BE49-F238E27FC236}">
                      <a16:creationId xmlns:a16="http://schemas.microsoft.com/office/drawing/2014/main" id="{0BD6B24D-C821-4281-9DEB-42EF9867EFF2}"/>
                    </a:ext>
                  </a:extLst>
                </p:cNvPr>
                <p:cNvSpPr/>
                <p:nvPr/>
              </p:nvSpPr>
              <p:spPr>
                <a:xfrm>
                  <a:off x="5577789" y="3255899"/>
                  <a:ext cx="555660" cy="517708"/>
                </a:xfrm>
                <a:prstGeom prst="rtTriangl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81" name="Triángulo rectángulo 80">
                  <a:extLst>
                    <a:ext uri="{FF2B5EF4-FFF2-40B4-BE49-F238E27FC236}">
                      <a16:creationId xmlns:a16="http://schemas.microsoft.com/office/drawing/2014/main" id="{4FDA2899-AC55-48DB-911F-33D0C24E1EE4}"/>
                    </a:ext>
                  </a:extLst>
                </p:cNvPr>
                <p:cNvSpPr/>
                <p:nvPr/>
              </p:nvSpPr>
              <p:spPr>
                <a:xfrm rot="5400000">
                  <a:off x="5599788" y="3228291"/>
                  <a:ext cx="517708" cy="549611"/>
                </a:xfrm>
                <a:prstGeom prst="rtTriangl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sp>
            <p:nvSpPr>
              <p:cNvPr id="79" name="Triángulo rectángulo 78">
                <a:extLst>
                  <a:ext uri="{FF2B5EF4-FFF2-40B4-BE49-F238E27FC236}">
                    <a16:creationId xmlns:a16="http://schemas.microsoft.com/office/drawing/2014/main" id="{CCB48205-EC41-445B-B027-7D3217FD99A9}"/>
                  </a:ext>
                </a:extLst>
              </p:cNvPr>
              <p:cNvSpPr/>
              <p:nvPr/>
            </p:nvSpPr>
            <p:spPr>
              <a:xfrm rot="5400000">
                <a:off x="5617576" y="3636824"/>
                <a:ext cx="85896" cy="171035"/>
              </a:xfrm>
              <a:prstGeom prst="rtTriangl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grpSp>
          <p:nvGrpSpPr>
            <p:cNvPr id="73" name="Grupo 72">
              <a:extLst>
                <a:ext uri="{FF2B5EF4-FFF2-40B4-BE49-F238E27FC236}">
                  <a16:creationId xmlns:a16="http://schemas.microsoft.com/office/drawing/2014/main" id="{851A6E6E-7C76-4484-B398-7F96B733809F}"/>
                </a:ext>
              </a:extLst>
            </p:cNvPr>
            <p:cNvGrpSpPr/>
            <p:nvPr/>
          </p:nvGrpSpPr>
          <p:grpSpPr>
            <a:xfrm>
              <a:off x="5564439" y="3226775"/>
              <a:ext cx="555660" cy="546831"/>
              <a:chOff x="5577789" y="3226775"/>
              <a:chExt cx="555660" cy="546831"/>
            </a:xfrm>
            <a:solidFill>
              <a:schemeClr val="bg1">
                <a:lumMod val="75000"/>
              </a:schemeClr>
            </a:solidFill>
          </p:grpSpPr>
          <p:sp>
            <p:nvSpPr>
              <p:cNvPr id="76" name="Triángulo rectángulo 75">
                <a:extLst>
                  <a:ext uri="{FF2B5EF4-FFF2-40B4-BE49-F238E27FC236}">
                    <a16:creationId xmlns:a16="http://schemas.microsoft.com/office/drawing/2014/main" id="{7A7B8467-75A5-4E06-B0AA-EBE780B0CE8A}"/>
                  </a:ext>
                </a:extLst>
              </p:cNvPr>
              <p:cNvSpPr/>
              <p:nvPr/>
            </p:nvSpPr>
            <p:spPr>
              <a:xfrm>
                <a:off x="5577789" y="3238431"/>
                <a:ext cx="555660" cy="535175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77" name="Triángulo rectángulo 76">
                <a:extLst>
                  <a:ext uri="{FF2B5EF4-FFF2-40B4-BE49-F238E27FC236}">
                    <a16:creationId xmlns:a16="http://schemas.microsoft.com/office/drawing/2014/main" id="{B99E19C1-719C-4D88-B8DE-5860EA9CA8FA}"/>
                  </a:ext>
                </a:extLst>
              </p:cNvPr>
              <p:cNvSpPr/>
              <p:nvPr/>
            </p:nvSpPr>
            <p:spPr>
              <a:xfrm rot="5400000">
                <a:off x="5591054" y="3219557"/>
                <a:ext cx="535175" cy="549611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74" name="Rectángulo 73">
              <a:extLst>
                <a:ext uri="{FF2B5EF4-FFF2-40B4-BE49-F238E27FC236}">
                  <a16:creationId xmlns:a16="http://schemas.microsoft.com/office/drawing/2014/main" id="{96A51233-39C6-4786-9AA9-1BF0E13254C9}"/>
                </a:ext>
              </a:extLst>
            </p:cNvPr>
            <p:cNvSpPr/>
            <p:nvPr/>
          </p:nvSpPr>
          <p:spPr>
            <a:xfrm>
              <a:off x="3439764" y="3151731"/>
              <a:ext cx="2300614" cy="5334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75" name="Triángulo rectángulo 74">
              <a:extLst>
                <a:ext uri="{FF2B5EF4-FFF2-40B4-BE49-F238E27FC236}">
                  <a16:creationId xmlns:a16="http://schemas.microsoft.com/office/drawing/2014/main" id="{D6242870-0310-4B2E-97DC-8BFAFE9A85B4}"/>
                </a:ext>
              </a:extLst>
            </p:cNvPr>
            <p:cNvSpPr/>
            <p:nvPr/>
          </p:nvSpPr>
          <p:spPr>
            <a:xfrm rot="5400000">
              <a:off x="5609532" y="3642635"/>
              <a:ext cx="85896" cy="171035"/>
            </a:xfrm>
            <a:prstGeom prst="rtTriangl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21301F3F-18F8-4DFE-AE4B-38F46F7DBD22}"/>
              </a:ext>
            </a:extLst>
          </p:cNvPr>
          <p:cNvGrpSpPr/>
          <p:nvPr/>
        </p:nvGrpSpPr>
        <p:grpSpPr>
          <a:xfrm>
            <a:off x="723900" y="2288860"/>
            <a:ext cx="2222500" cy="2413045"/>
            <a:chOff x="723900" y="2857499"/>
            <a:chExt cx="2222500" cy="1882505"/>
          </a:xfrm>
        </p:grpSpPr>
        <p:sp>
          <p:nvSpPr>
            <p:cNvPr id="41" name="Rectángulo: esquinas redondeadas 40">
              <a:extLst>
                <a:ext uri="{FF2B5EF4-FFF2-40B4-BE49-F238E27FC236}">
                  <a16:creationId xmlns:a16="http://schemas.microsoft.com/office/drawing/2014/main" id="{EDA95224-BFFD-4323-B815-65002DD779D0}"/>
                </a:ext>
              </a:extLst>
            </p:cNvPr>
            <p:cNvSpPr/>
            <p:nvPr userDrawn="1"/>
          </p:nvSpPr>
          <p:spPr>
            <a:xfrm>
              <a:off x="723900" y="2857499"/>
              <a:ext cx="2222500" cy="188250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4D9B73E4-BA6A-4FD6-A68F-52106D7D9EEA}"/>
                </a:ext>
              </a:extLst>
            </p:cNvPr>
            <p:cNvGrpSpPr/>
            <p:nvPr userDrawn="1"/>
          </p:nvGrpSpPr>
          <p:grpSpPr>
            <a:xfrm>
              <a:off x="975505" y="3183331"/>
              <a:ext cx="1719289" cy="1230840"/>
              <a:chOff x="1937812" y="3101517"/>
              <a:chExt cx="2047334" cy="1230840"/>
            </a:xfrm>
          </p:grpSpPr>
          <p:grpSp>
            <p:nvGrpSpPr>
              <p:cNvPr id="43" name="Grupo 42">
                <a:extLst>
                  <a:ext uri="{FF2B5EF4-FFF2-40B4-BE49-F238E27FC236}">
                    <a16:creationId xmlns:a16="http://schemas.microsoft.com/office/drawing/2014/main" id="{EECEBB25-F258-4B43-B88C-B5D91A821074}"/>
                  </a:ext>
                </a:extLst>
              </p:cNvPr>
              <p:cNvGrpSpPr/>
              <p:nvPr/>
            </p:nvGrpSpPr>
            <p:grpSpPr>
              <a:xfrm>
                <a:off x="1937812" y="3852134"/>
                <a:ext cx="2047334" cy="480223"/>
                <a:chOff x="613458" y="4100441"/>
                <a:chExt cx="7917084" cy="539171"/>
              </a:xfrm>
            </p:grpSpPr>
            <p:cxnSp>
              <p:nvCxnSpPr>
                <p:cNvPr id="47" name="Conector recto 46">
                  <a:extLst>
                    <a:ext uri="{FF2B5EF4-FFF2-40B4-BE49-F238E27FC236}">
                      <a16:creationId xmlns:a16="http://schemas.microsoft.com/office/drawing/2014/main" id="{7B0FD91C-A99A-46FB-872C-A77900CEB8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458" y="4359748"/>
                  <a:ext cx="7917084" cy="0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9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Conector recto 47">
                  <a:extLst>
                    <a:ext uri="{FF2B5EF4-FFF2-40B4-BE49-F238E27FC236}">
                      <a16:creationId xmlns:a16="http://schemas.microsoft.com/office/drawing/2014/main" id="{8354A738-369A-42FF-BC33-DA23548EE3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458" y="4639612"/>
                  <a:ext cx="7917084" cy="0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9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ector recto 48">
                  <a:extLst>
                    <a:ext uri="{FF2B5EF4-FFF2-40B4-BE49-F238E27FC236}">
                      <a16:creationId xmlns:a16="http://schemas.microsoft.com/office/drawing/2014/main" id="{276908FD-E723-4B07-9EFE-9BEEA2462C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458" y="4100441"/>
                  <a:ext cx="7917084" cy="0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9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1913F26D-9DAC-406A-9DBB-B9D2BFE86D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812" y="3347675"/>
                <a:ext cx="2047334" cy="0"/>
              </a:xfrm>
              <a:prstGeom prst="line">
                <a:avLst/>
              </a:prstGeom>
              <a:ln w="19050">
                <a:solidFill>
                  <a:schemeClr val="accent4">
                    <a:lumMod val="9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cto 44">
                <a:extLst>
                  <a:ext uri="{FF2B5EF4-FFF2-40B4-BE49-F238E27FC236}">
                    <a16:creationId xmlns:a16="http://schemas.microsoft.com/office/drawing/2014/main" id="{C44F817F-056F-45F1-BA2D-460DF4CFA7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812" y="3596941"/>
                <a:ext cx="2047334" cy="0"/>
              </a:xfrm>
              <a:prstGeom prst="line">
                <a:avLst/>
              </a:prstGeom>
              <a:ln w="19050">
                <a:solidFill>
                  <a:schemeClr val="accent4">
                    <a:lumMod val="9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cto 45">
                <a:extLst>
                  <a:ext uri="{FF2B5EF4-FFF2-40B4-BE49-F238E27FC236}">
                    <a16:creationId xmlns:a16="http://schemas.microsoft.com/office/drawing/2014/main" id="{703C5130-171B-4ED0-87C5-C92BAE1AE1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812" y="3101517"/>
                <a:ext cx="2047334" cy="0"/>
              </a:xfrm>
              <a:prstGeom prst="line">
                <a:avLst/>
              </a:prstGeom>
              <a:ln w="19050">
                <a:solidFill>
                  <a:schemeClr val="accent4">
                    <a:lumMod val="9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26772BF4-2300-4B24-90D7-67CA3AF4AE5E}"/>
              </a:ext>
            </a:extLst>
          </p:cNvPr>
          <p:cNvGrpSpPr/>
          <p:nvPr/>
        </p:nvGrpSpPr>
        <p:grpSpPr>
          <a:xfrm>
            <a:off x="830250" y="1783621"/>
            <a:ext cx="2052650" cy="621875"/>
            <a:chOff x="3049614" y="3151731"/>
            <a:chExt cx="3070485" cy="621875"/>
          </a:xfrm>
        </p:grpSpPr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750EC35F-5464-4A0B-B481-3B62EFB3DD9C}"/>
                </a:ext>
              </a:extLst>
            </p:cNvPr>
            <p:cNvGrpSpPr/>
            <p:nvPr/>
          </p:nvGrpSpPr>
          <p:grpSpPr>
            <a:xfrm flipH="1">
              <a:off x="3049614" y="3238432"/>
              <a:ext cx="555660" cy="529364"/>
              <a:chOff x="5572483" y="3238432"/>
              <a:chExt cx="555660" cy="529364"/>
            </a:xfrm>
          </p:grpSpPr>
          <p:grpSp>
            <p:nvGrpSpPr>
              <p:cNvPr id="57" name="Grupo 56">
                <a:extLst>
                  <a:ext uri="{FF2B5EF4-FFF2-40B4-BE49-F238E27FC236}">
                    <a16:creationId xmlns:a16="http://schemas.microsoft.com/office/drawing/2014/main" id="{C505EA37-E03F-48BA-BD2B-C3D6DCBC5EC5}"/>
                  </a:ext>
                </a:extLst>
              </p:cNvPr>
              <p:cNvGrpSpPr/>
              <p:nvPr/>
            </p:nvGrpSpPr>
            <p:grpSpPr>
              <a:xfrm>
                <a:off x="5572483" y="3238432"/>
                <a:ext cx="555660" cy="529364"/>
                <a:chOff x="5577789" y="3244243"/>
                <a:chExt cx="555660" cy="529364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59" name="Triángulo rectángulo 58">
                  <a:extLst>
                    <a:ext uri="{FF2B5EF4-FFF2-40B4-BE49-F238E27FC236}">
                      <a16:creationId xmlns:a16="http://schemas.microsoft.com/office/drawing/2014/main" id="{A608BA6C-1DA8-438F-9A09-9FB93F371143}"/>
                    </a:ext>
                  </a:extLst>
                </p:cNvPr>
                <p:cNvSpPr/>
                <p:nvPr/>
              </p:nvSpPr>
              <p:spPr>
                <a:xfrm>
                  <a:off x="5577789" y="3255899"/>
                  <a:ext cx="555660" cy="51770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sp>
              <p:nvSpPr>
                <p:cNvPr id="60" name="Triángulo rectángulo 59">
                  <a:extLst>
                    <a:ext uri="{FF2B5EF4-FFF2-40B4-BE49-F238E27FC236}">
                      <a16:creationId xmlns:a16="http://schemas.microsoft.com/office/drawing/2014/main" id="{1145BF21-C029-41F3-B7F8-DD612305EADB}"/>
                    </a:ext>
                  </a:extLst>
                </p:cNvPr>
                <p:cNvSpPr/>
                <p:nvPr/>
              </p:nvSpPr>
              <p:spPr>
                <a:xfrm rot="5400000">
                  <a:off x="5599788" y="3228291"/>
                  <a:ext cx="517708" cy="549611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sp>
            <p:nvSpPr>
              <p:cNvPr id="58" name="Triángulo rectángulo 57">
                <a:extLst>
                  <a:ext uri="{FF2B5EF4-FFF2-40B4-BE49-F238E27FC236}">
                    <a16:creationId xmlns:a16="http://schemas.microsoft.com/office/drawing/2014/main" id="{0BCFB670-66FB-4990-A278-440649B8273D}"/>
                  </a:ext>
                </a:extLst>
              </p:cNvPr>
              <p:cNvSpPr/>
              <p:nvPr/>
            </p:nvSpPr>
            <p:spPr>
              <a:xfrm rot="5400000">
                <a:off x="5617576" y="3636824"/>
                <a:ext cx="85896" cy="171035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9835FC9D-9CC5-4EA7-AA72-59540B1CB0B4}"/>
                </a:ext>
              </a:extLst>
            </p:cNvPr>
            <p:cNvGrpSpPr/>
            <p:nvPr/>
          </p:nvGrpSpPr>
          <p:grpSpPr>
            <a:xfrm>
              <a:off x="5564439" y="3226775"/>
              <a:ext cx="555660" cy="546831"/>
              <a:chOff x="5577789" y="3226775"/>
              <a:chExt cx="555660" cy="546831"/>
            </a:xfrm>
            <a:solidFill>
              <a:schemeClr val="bg1">
                <a:lumMod val="75000"/>
              </a:schemeClr>
            </a:solidFill>
          </p:grpSpPr>
          <p:sp>
            <p:nvSpPr>
              <p:cNvPr id="55" name="Triángulo rectángulo 54">
                <a:extLst>
                  <a:ext uri="{FF2B5EF4-FFF2-40B4-BE49-F238E27FC236}">
                    <a16:creationId xmlns:a16="http://schemas.microsoft.com/office/drawing/2014/main" id="{E346E621-8114-4587-A603-D5C43481C1DE}"/>
                  </a:ext>
                </a:extLst>
              </p:cNvPr>
              <p:cNvSpPr/>
              <p:nvPr/>
            </p:nvSpPr>
            <p:spPr>
              <a:xfrm>
                <a:off x="5577789" y="3238431"/>
                <a:ext cx="555660" cy="535175"/>
              </a:xfrm>
              <a:prstGeom prst="rtTriangl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56" name="Triángulo rectángulo 55">
                <a:extLst>
                  <a:ext uri="{FF2B5EF4-FFF2-40B4-BE49-F238E27FC236}">
                    <a16:creationId xmlns:a16="http://schemas.microsoft.com/office/drawing/2014/main" id="{7C655020-12B0-4283-8680-23A0D16A4FD8}"/>
                  </a:ext>
                </a:extLst>
              </p:cNvPr>
              <p:cNvSpPr/>
              <p:nvPr/>
            </p:nvSpPr>
            <p:spPr>
              <a:xfrm rot="5400000">
                <a:off x="5591054" y="3219557"/>
                <a:ext cx="535175" cy="549611"/>
              </a:xfrm>
              <a:prstGeom prst="rtTriangl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7070D48E-3411-45A0-8D47-5C6E84EF8210}"/>
                </a:ext>
              </a:extLst>
            </p:cNvPr>
            <p:cNvSpPr/>
            <p:nvPr/>
          </p:nvSpPr>
          <p:spPr>
            <a:xfrm>
              <a:off x="3439764" y="3151731"/>
              <a:ext cx="2300614" cy="533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4" name="Triángulo rectángulo 53">
              <a:extLst>
                <a:ext uri="{FF2B5EF4-FFF2-40B4-BE49-F238E27FC236}">
                  <a16:creationId xmlns:a16="http://schemas.microsoft.com/office/drawing/2014/main" id="{F11A9045-FB6B-41F8-A5C8-480C86F12ED3}"/>
                </a:ext>
              </a:extLst>
            </p:cNvPr>
            <p:cNvSpPr/>
            <p:nvPr/>
          </p:nvSpPr>
          <p:spPr>
            <a:xfrm rot="5400000">
              <a:off x="5609532" y="3642635"/>
              <a:ext cx="85896" cy="171035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AE880D46-5EAE-45C7-BE76-5AF3DE03E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655" y="311090"/>
            <a:ext cx="5453947" cy="543085"/>
          </a:xfrm>
        </p:spPr>
        <p:txBody>
          <a:bodyPr/>
          <a:lstStyle/>
          <a:p>
            <a:r>
              <a:rPr lang="th-TH" dirty="0">
                <a:solidFill>
                  <a:srgbClr val="00B050"/>
                </a:solidFill>
                <a:latin typeface="PK Samut Songkhram" pitchFamily="2" charset="-34"/>
                <a:cs typeface="PK Samut Songkhram" pitchFamily="2" charset="-34"/>
              </a:rPr>
              <a:t>เตรียม</a:t>
            </a:r>
            <a:r>
              <a:rPr lang="th-TH" dirty="0">
                <a:solidFill>
                  <a:schemeClr val="accent2">
                    <a:lumMod val="50000"/>
                    <a:lumOff val="50000"/>
                  </a:schemeClr>
                </a:solidFill>
                <a:latin typeface="PK Samut Songkhram" pitchFamily="2" charset="-34"/>
                <a:cs typeface="PK Samut Songkhram" pitchFamily="2" charset="-34"/>
              </a:rPr>
              <a:t>สอบ 3 โรงเรียน</a:t>
            </a:r>
            <a:r>
              <a:rPr lang="th-TH" dirty="0">
                <a:solidFill>
                  <a:schemeClr val="bg1">
                    <a:lumMod val="60000"/>
                    <a:lumOff val="40000"/>
                  </a:schemeClr>
                </a:solidFill>
                <a:latin typeface="PK Samut Songkhram" pitchFamily="2" charset="-34"/>
                <a:cs typeface="PK Samut Songkhram" pitchFamily="2" charset="-34"/>
              </a:rPr>
              <a:t>ดัง</a:t>
            </a:r>
            <a:endParaRPr lang="en-US" u="sng" dirty="0">
              <a:solidFill>
                <a:srgbClr val="FFC000"/>
              </a:solidFill>
              <a:latin typeface="PK Samut Songkhram" pitchFamily="2" charset="-34"/>
              <a:cs typeface="PK Samut Songkhram" pitchFamily="2" charset="-34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FD355DC-C031-4857-ACF3-5A59EEB1B1A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th-TH" dirty="0">
                <a:latin typeface="PK Samut Songkhram" pitchFamily="2" charset="-34"/>
                <a:cs typeface="PK Samut Songkhram" pitchFamily="2" charset="-34"/>
              </a:rPr>
              <a:t>สตรีวิทยา</a:t>
            </a:r>
            <a:endParaRPr lang="en" dirty="0">
              <a:latin typeface="PK Samut Songkhram" pitchFamily="2" charset="-34"/>
              <a:cs typeface="PK Samut Songkhram" pitchFamily="2" charset="-34"/>
            </a:endParaRPr>
          </a:p>
        </p:txBody>
      </p:sp>
      <p:sp>
        <p:nvSpPr>
          <p:cNvPr id="86" name="Marcador de texto 85">
            <a:extLst>
              <a:ext uri="{FF2B5EF4-FFF2-40B4-BE49-F238E27FC236}">
                <a16:creationId xmlns:a16="http://schemas.microsoft.com/office/drawing/2014/main" id="{6249D928-C260-441C-8904-56D9D509DE1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680769" y="1854318"/>
            <a:ext cx="1949936" cy="420345"/>
          </a:xfrm>
        </p:spPr>
        <p:txBody>
          <a:bodyPr/>
          <a:lstStyle/>
          <a:p>
            <a:r>
              <a:rPr lang="th-TH" dirty="0">
                <a:latin typeface="PK Samut Songkhram" pitchFamily="2" charset="-34"/>
                <a:cs typeface="PK Samut Songkhram" pitchFamily="2" charset="-34"/>
              </a:rPr>
              <a:t>สามเสนวิทยาลัย</a:t>
            </a:r>
            <a:endParaRPr lang="en" dirty="0">
              <a:latin typeface="PK Samut Songkhram" pitchFamily="2" charset="-34"/>
              <a:cs typeface="PK Samut Songkhram" pitchFamily="2" charset="-34"/>
            </a:endParaRPr>
          </a:p>
        </p:txBody>
      </p:sp>
      <p:sp>
        <p:nvSpPr>
          <p:cNvPr id="88" name="Marcador de texto 87">
            <a:extLst>
              <a:ext uri="{FF2B5EF4-FFF2-40B4-BE49-F238E27FC236}">
                <a16:creationId xmlns:a16="http://schemas.microsoft.com/office/drawing/2014/main" id="{D121DB6C-994C-41E2-8793-07E9F6C68D1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193626" y="1854318"/>
            <a:ext cx="2489445" cy="420345"/>
          </a:xfrm>
        </p:spPr>
        <p:txBody>
          <a:bodyPr/>
          <a:lstStyle/>
          <a:p>
            <a:r>
              <a:rPr lang="th-TH" dirty="0">
                <a:latin typeface="PK Samut Songkhram" pitchFamily="2" charset="-34"/>
                <a:cs typeface="PK Samut Songkhram" pitchFamily="2" charset="-34"/>
              </a:rPr>
              <a:t>สวนกุหลาบวิทยาลัย</a:t>
            </a:r>
            <a:endParaRPr lang="en" dirty="0">
              <a:latin typeface="PK Samut Songkhram" pitchFamily="2" charset="-34"/>
              <a:cs typeface="PK Samut Songkhram" pitchFamily="2" charset="-34"/>
            </a:endParaRPr>
          </a:p>
        </p:txBody>
      </p:sp>
      <p:grpSp>
        <p:nvGrpSpPr>
          <p:cNvPr id="118" name="Grupo 117">
            <a:extLst>
              <a:ext uri="{FF2B5EF4-FFF2-40B4-BE49-F238E27FC236}">
                <a16:creationId xmlns:a16="http://schemas.microsoft.com/office/drawing/2014/main" id="{C1F1753D-ED2E-484B-810A-832C2DB736E2}"/>
              </a:ext>
            </a:extLst>
          </p:cNvPr>
          <p:cNvGrpSpPr/>
          <p:nvPr/>
        </p:nvGrpSpPr>
        <p:grpSpPr>
          <a:xfrm>
            <a:off x="8571794" y="4647079"/>
            <a:ext cx="195149" cy="185851"/>
            <a:chOff x="4925267" y="352501"/>
            <a:chExt cx="249756" cy="237857"/>
          </a:xfrm>
        </p:grpSpPr>
        <p:sp>
          <p:nvSpPr>
            <p:cNvPr id="119" name="Elipse 118">
              <a:extLst>
                <a:ext uri="{FF2B5EF4-FFF2-40B4-BE49-F238E27FC236}">
                  <a16:creationId xmlns:a16="http://schemas.microsoft.com/office/drawing/2014/main" id="{C4E4105B-2608-4D4D-A831-56C9A67DA57E}"/>
                </a:ext>
              </a:extLst>
            </p:cNvPr>
            <p:cNvSpPr/>
            <p:nvPr/>
          </p:nvSpPr>
          <p:spPr>
            <a:xfrm>
              <a:off x="4925267" y="502141"/>
              <a:ext cx="88217" cy="88217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20" name="Elipse 119">
              <a:extLst>
                <a:ext uri="{FF2B5EF4-FFF2-40B4-BE49-F238E27FC236}">
                  <a16:creationId xmlns:a16="http://schemas.microsoft.com/office/drawing/2014/main" id="{5C972ECA-68A1-46C4-B2D9-AC8030BD4D98}"/>
                </a:ext>
              </a:extLst>
            </p:cNvPr>
            <p:cNvSpPr/>
            <p:nvPr/>
          </p:nvSpPr>
          <p:spPr>
            <a:xfrm>
              <a:off x="5067682" y="352501"/>
              <a:ext cx="107341" cy="10734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highlight>
                  <a:srgbClr val="FFFF00"/>
                </a:highlight>
              </a:endParaRPr>
            </a:p>
          </p:txBody>
        </p:sp>
      </p:grpSp>
      <p:sp>
        <p:nvSpPr>
          <p:cNvPr id="121" name="Elipse 120">
            <a:extLst>
              <a:ext uri="{FF2B5EF4-FFF2-40B4-BE49-F238E27FC236}">
                <a16:creationId xmlns:a16="http://schemas.microsoft.com/office/drawing/2014/main" id="{36B7521E-2771-4076-BE39-AF39BD6D53D2}"/>
              </a:ext>
            </a:extLst>
          </p:cNvPr>
          <p:cNvSpPr/>
          <p:nvPr/>
        </p:nvSpPr>
        <p:spPr>
          <a:xfrm rot="16488625">
            <a:off x="369609" y="342379"/>
            <a:ext cx="68929" cy="6892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2" name="Gráfico 121">
            <a:extLst>
              <a:ext uri="{FF2B5EF4-FFF2-40B4-BE49-F238E27FC236}">
                <a16:creationId xmlns:a16="http://schemas.microsoft.com/office/drawing/2014/main" id="{7692285B-5715-4C76-89B3-694A4F39C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717351" flipH="1" flipV="1">
            <a:off x="7584752" y="473145"/>
            <a:ext cx="1284093" cy="894976"/>
          </a:xfrm>
          <a:prstGeom prst="rect">
            <a:avLst/>
          </a:prstGeom>
        </p:spPr>
      </p:pic>
      <p:pic>
        <p:nvPicPr>
          <p:cNvPr id="123" name="Gráfico 122">
            <a:extLst>
              <a:ext uri="{FF2B5EF4-FFF2-40B4-BE49-F238E27FC236}">
                <a16:creationId xmlns:a16="http://schemas.microsoft.com/office/drawing/2014/main" id="{D47DAA18-36BE-4DA1-8FD3-42846B914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6980" y="1073545"/>
            <a:ext cx="727758" cy="727758"/>
          </a:xfrm>
          <a:prstGeom prst="rect">
            <a:avLst/>
          </a:prstGeom>
        </p:spPr>
      </p:pic>
      <p:sp>
        <p:nvSpPr>
          <p:cNvPr id="125" name="Elipse 124">
            <a:extLst>
              <a:ext uri="{FF2B5EF4-FFF2-40B4-BE49-F238E27FC236}">
                <a16:creationId xmlns:a16="http://schemas.microsoft.com/office/drawing/2014/main" id="{61D24BD8-2DDB-4696-B03B-F412D946B895}"/>
              </a:ext>
            </a:extLst>
          </p:cNvPr>
          <p:cNvSpPr/>
          <p:nvPr/>
        </p:nvSpPr>
        <p:spPr>
          <a:xfrm>
            <a:off x="520859" y="659939"/>
            <a:ext cx="83872" cy="8387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FFFF00"/>
              </a:highlight>
            </a:endParaRPr>
          </a:p>
        </p:txBody>
      </p:sp>
      <p:pic>
        <p:nvPicPr>
          <p:cNvPr id="3" name="Picture 2">
            <a:hlinkClick r:id="rId6"/>
            <a:extLst>
              <a:ext uri="{FF2B5EF4-FFF2-40B4-BE49-F238E27FC236}">
                <a16:creationId xmlns:a16="http://schemas.microsoft.com/office/drawing/2014/main" id="{973A15D9-2FF3-EB9F-3D14-18F13827F4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1984" y="2735282"/>
            <a:ext cx="1294792" cy="1449089"/>
          </a:xfrm>
          <a:prstGeom prst="rect">
            <a:avLst/>
          </a:prstGeom>
        </p:spPr>
      </p:pic>
      <p:pic>
        <p:nvPicPr>
          <p:cNvPr id="8" name="Picture 7">
            <a:hlinkClick r:id="rId6"/>
            <a:extLst>
              <a:ext uri="{FF2B5EF4-FFF2-40B4-BE49-F238E27FC236}">
                <a16:creationId xmlns:a16="http://schemas.microsoft.com/office/drawing/2014/main" id="{D1B40199-90D0-5B63-0D9E-4B503F60CC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8157" y="2720715"/>
            <a:ext cx="1525699" cy="1525699"/>
          </a:xfrm>
          <a:prstGeom prst="rect">
            <a:avLst/>
          </a:prstGeom>
        </p:spPr>
      </p:pic>
      <p:pic>
        <p:nvPicPr>
          <p:cNvPr id="10" name="Picture 9">
            <a:hlinkClick r:id="rId6"/>
            <a:extLst>
              <a:ext uri="{FF2B5EF4-FFF2-40B4-BE49-F238E27FC236}">
                <a16:creationId xmlns:a16="http://schemas.microsoft.com/office/drawing/2014/main" id="{A363AD52-E192-DC72-DB48-737839501A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5751" y="2605854"/>
            <a:ext cx="1263392" cy="1683471"/>
          </a:xfrm>
          <a:prstGeom prst="rect">
            <a:avLst/>
          </a:prstGeom>
        </p:spPr>
      </p:pic>
      <p:pic>
        <p:nvPicPr>
          <p:cNvPr id="11" name="Picture 10">
            <a:hlinkClick r:id="rId6"/>
            <a:extLst>
              <a:ext uri="{FF2B5EF4-FFF2-40B4-BE49-F238E27FC236}">
                <a16:creationId xmlns:a16="http://schemas.microsoft.com/office/drawing/2014/main" id="{503E634A-F9E2-2BC2-8BC5-C4F37E0948C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572" b="8984"/>
          <a:stretch/>
        </p:blipFill>
        <p:spPr>
          <a:xfrm>
            <a:off x="965346" y="339610"/>
            <a:ext cx="1314702" cy="1097048"/>
          </a:xfrm>
          <a:prstGeom prst="rect">
            <a:avLst/>
          </a:prstGeom>
        </p:spPr>
      </p:pic>
      <p:sp>
        <p:nvSpPr>
          <p:cNvPr id="12" name="TextBox 11">
            <a:hlinkClick r:id="rId6"/>
            <a:extLst>
              <a:ext uri="{FF2B5EF4-FFF2-40B4-BE49-F238E27FC236}">
                <a16:creationId xmlns:a16="http://schemas.microsoft.com/office/drawing/2014/main" id="{39178148-CDDC-4782-B73C-3B9C562160ED}"/>
              </a:ext>
            </a:extLst>
          </p:cNvPr>
          <p:cNvSpPr txBox="1"/>
          <p:nvPr/>
        </p:nvSpPr>
        <p:spPr>
          <a:xfrm>
            <a:off x="3305908" y="766711"/>
            <a:ext cx="3184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u="sng" dirty="0">
                <a:solidFill>
                  <a:srgbClr val="FFC000"/>
                </a:solidFill>
                <a:latin typeface="PK Samut Songkhram" pitchFamily="2" charset="-34"/>
                <a:cs typeface="PK Samut Songkhram" pitchFamily="2" charset="-34"/>
              </a:rPr>
              <a:t>คลิกเลย</a:t>
            </a:r>
            <a:r>
              <a:rPr lang="en-US" sz="4800" u="sng" dirty="0">
                <a:solidFill>
                  <a:srgbClr val="FFC000"/>
                </a:solidFill>
                <a:latin typeface="PK Samut Songkhram" pitchFamily="2" charset="-34"/>
                <a:cs typeface="PK Samut Songkhram" pitchFamily="2" charset="-34"/>
              </a:rPr>
              <a:t>!!!</a:t>
            </a:r>
            <a:endParaRPr lang="th-TH" sz="4800" u="sng" dirty="0">
              <a:solidFill>
                <a:srgbClr val="FFC000"/>
              </a:solidFill>
              <a:latin typeface="PK Samut Songkhram" pitchFamily="2" charset="-34"/>
              <a:cs typeface="PK Samut Songkhram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9066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4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-2.34568E-6 L -2.77778E-6 0.02685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8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fill="hold" nodeType="withEffect" p14:presetBounceEnd="42000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-4.72222E-6 0.68179 L -4.72222E-6 0.00031 " pathEditMode="relative" rAng="0" ptsTypes="AA" p14:bounceEnd="42000">
                                          <p:cBhvr>
                                            <p:cTn id="3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fill="hold" nodeType="withEffect" p14:presetBounceEnd="42000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72222E-6 0.68179 L -4.72222E-6 0.00031 " pathEditMode="relative" rAng="0" ptsTypes="AA" p14:bounceEnd="42000">
                                          <p:cBhvr>
                                            <p:cTn id="35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fill="hold" nodeType="withEffect" p14:presetBounceEnd="42000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1.66667E-6 0.68179 L 1.66667E-6 0.00031 " pathEditMode="relative" rAng="0" ptsTypes="AA" p14:bounceEnd="42000">
                                          <p:cBhvr>
                                            <p:cTn id="39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2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8.64198E-7 L 0 0.25 " pathEditMode="relative" rAng="0" ptsTypes="AA">
                                          <p:cBhvr>
                                            <p:cTn id="4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42" presetClass="path" presetSubtype="0" accel="50000" de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25 E" pathEditMode="relative" ptsTypes="">
                                          <p:cBhvr>
                                            <p:cTn id="5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animBg="1"/>
          <p:bldP spid="7" grpId="0"/>
          <p:bldP spid="5" grpId="0" build="p"/>
          <p:bldP spid="86" grpId="0" build="p"/>
          <p:bldP spid="88" grpId="0" build="p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4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-2.34568E-6 L -2.77778E-6 0.02685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8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-4.72222E-6 0.68179 L -4.72222E-6 0.00031 " pathEditMode="relative" rAng="0" ptsTypes="AA">
                                          <p:cBhvr>
                                            <p:cTn id="3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4.72222E-6 0.68179 L -4.72222E-6 0.00031 " pathEditMode="relative" rAng="0" ptsTypes="AA">
                                          <p:cBhvr>
                                            <p:cTn id="35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1.66667E-6 0.68179 L 1.66667E-6 0.00031 " pathEditMode="relative" rAng="0" ptsTypes="AA">
                                          <p:cBhvr>
                                            <p:cTn id="39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26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8.64198E-7 L 0 0.25 " pathEditMode="relative" rAng="0" ptsTypes="AA">
                                          <p:cBhvr>
                                            <p:cTn id="4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42" presetClass="path" presetSubtype="0" accel="50000" de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25 E" pathEditMode="relative" ptsTypes="">
                                          <p:cBhvr>
                                            <p:cTn id="5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animBg="1"/>
          <p:bldP spid="7" grpId="0"/>
          <p:bldP spid="5" grpId="0" build="p"/>
          <p:bldP spid="86" grpId="0" build="p"/>
          <p:bldP spid="88" grpId="0" build="p"/>
          <p:bldP spid="12" grpId="0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Interactive Graphic Organizers for Education">
      <a:dk1>
        <a:srgbClr val="1666A4"/>
      </a:dk1>
      <a:lt1>
        <a:srgbClr val="F41E25"/>
      </a:lt1>
      <a:dk2>
        <a:srgbClr val="FCB100"/>
      </a:dk2>
      <a:lt2>
        <a:srgbClr val="86C719"/>
      </a:lt2>
      <a:accent1>
        <a:srgbClr val="B350A2"/>
      </a:accent1>
      <a:accent2>
        <a:srgbClr val="05293B"/>
      </a:accent2>
      <a:accent3>
        <a:srgbClr val="FCECD9"/>
      </a:accent3>
      <a:accent4>
        <a:srgbClr val="FFFFFF"/>
      </a:accent4>
      <a:accent5>
        <a:srgbClr val="FFFFFF"/>
      </a:accent5>
      <a:accent6>
        <a:srgbClr val="FFFFFF"/>
      </a:accent6>
      <a:hlink>
        <a:srgbClr val="05293B"/>
      </a:hlink>
      <a:folHlink>
        <a:srgbClr val="05293B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5109</TotalTime>
  <Words>16</Words>
  <Application>Microsoft Office PowerPoint</Application>
  <PresentationFormat>On-screen Show (16:9)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Chewy</vt:lpstr>
      <vt:lpstr>PK Samut Songkhram</vt:lpstr>
      <vt:lpstr>Raleway</vt:lpstr>
      <vt:lpstr>Office Theme</vt:lpstr>
      <vt:lpstr>เตรียมสอบ 3 โรงเรียนดัง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Yannawadee P</cp:lastModifiedBy>
  <cp:revision>48</cp:revision>
  <dcterms:created xsi:type="dcterms:W3CDTF">2021-10-12T08:06:43Z</dcterms:created>
  <dcterms:modified xsi:type="dcterms:W3CDTF">2022-08-10T05:57:17Z</dcterms:modified>
</cp:coreProperties>
</file>